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6a0ef72c-9bc6-400c-a154-38816cfc707c/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kolski.hrt.hr/emisije/852/drustvene-mreze-i-mladi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74907" y="1269479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8097157" y="1924408"/>
            <a:ext cx="1895494" cy="6018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VJEŽBA</a:t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7727344" y="2787886"/>
            <a:ext cx="29963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Organizirajte usmenu raspravu o jednoj od zadanih tema.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440512" y="1700522"/>
            <a:ext cx="6973432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 Trebaju li roditelji biti kažnjeni za pogrešku djeteta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– Uvijek treba govoriti istinu</a:t>
            </a:r>
            <a:endParaRPr sz="2400" dirty="0"/>
          </a:p>
        </p:txBody>
      </p:sp>
      <p:sp>
        <p:nvSpPr>
          <p:cNvPr id="222" name="Google Shape;222;p22"/>
          <p:cNvSpPr txBox="1"/>
          <p:nvPr/>
        </p:nvSpPr>
        <p:spPr>
          <a:xfrm>
            <a:off x="1071395" y="878404"/>
            <a:ext cx="1895494" cy="60182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TEME</a:t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744625" y="2888774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 temu i dobro se pripremi. Pridržavaj se pravila ponašanja u raspravi.</a:t>
            </a:r>
            <a:endParaRPr sz="2400" dirty="0"/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8920" y="3726567"/>
            <a:ext cx="4258271" cy="236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0" name="Google Shape;230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1" name="Google Shape;231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8044363" y="2152908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36" name="Google Shape;236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4628" y="2737684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2" name="Google Shape;242;p23"/>
          <p:cNvSpPr txBox="1"/>
          <p:nvPr/>
        </p:nvSpPr>
        <p:spPr>
          <a:xfrm>
            <a:off x="1893733" y="1133981"/>
            <a:ext cx="189833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što je rasprava tumačeći priložene fotografije.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1879796" y="2688854"/>
            <a:ext cx="16971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Pogledaj videozapis o izbjeglicama i organiziraj raspravu.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1893733" y="4187732"/>
            <a:ext cx="189833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što je debata na stranicama Hrvatskoga debatnoga društva.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5163141" y="1086715"/>
            <a:ext cx="193030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Oblikuj sve što si naučio/naučila o raspravi u obliku umne (misaone) mape.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5245093" y="2643636"/>
            <a:ext cx="16270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897749" y="1177575"/>
            <a:ext cx="372886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Rasprava,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razgovor u skupini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684905" y="1174029"/>
            <a:ext cx="4501666" cy="460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34885" y="1960685"/>
            <a:ext cx="1584142" cy="239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229141" y="1839204"/>
            <a:ext cx="1145282" cy="244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060292" y="1375910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l="1201" t="630" r="1352" b="793"/>
          <a:stretch/>
        </p:blipFill>
        <p:spPr>
          <a:xfrm rot="-203578">
            <a:off x="1046578" y="478398"/>
            <a:ext cx="4009099" cy="5491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379552" y="2408467"/>
            <a:ext cx="311237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kojim temama voliš raspravljati s prijateljima? Opiši svoje ponašanje tijekom rasprave. Što je parafraziranje?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593724">
            <a:off x="7699153" y="1079610"/>
            <a:ext cx="4111425" cy="406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627247" y="1035698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3" name="Google Shape;123;p1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l="1739"/>
          <a:stretch/>
        </p:blipFill>
        <p:spPr>
          <a:xfrm>
            <a:off x="1367909" y="1254763"/>
            <a:ext cx="5736318" cy="33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8458248" y="1933997"/>
            <a:ext cx="319018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plakate. Pretpostavi o čemu će se raspravljati na temelju plakata i najavljenih tema rasprava.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653463" y="4705180"/>
            <a:ext cx="73727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Klikom na sliku dolaziš do televizijske emisije </a:t>
            </a:r>
            <a:r>
              <a:rPr lang="hr-HR" sz="2400" b="1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Školski sat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 kojoj je prikazana rasprava o temi društvene mreže i </a:t>
            </a:r>
            <a:r>
              <a:rPr lang="hr-HR" sz="2400" b="1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mladi.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30047" y="1401026"/>
            <a:ext cx="4392725" cy="433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469471" y="481558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125803" y="1524979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8152468" y="2126127"/>
            <a:ext cx="19402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RASPRAVA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2014607" y="538702"/>
            <a:ext cx="70118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rasprava? Što je cilj rasprave. Kakva može biti s obzirom na oblik komunikacije? 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724337" y="4173925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CILJ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rasprave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 riješiti problem suprotstavljajući različita mišljenja, gledišta i dokaze.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1983931" y="4895406"/>
            <a:ext cx="353657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 biti:  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usmena i pisana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spontana i planirana.</a:t>
            </a:r>
            <a:endParaRPr sz="2400" dirty="0"/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88615" y="1633597"/>
            <a:ext cx="4367445" cy="2429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7539106" y="2462982"/>
            <a:ext cx="305050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Rasprava je oblik usmene komunikacije u kojoj sugovornici imaju suprotna ili različita mišljenja o istoj temi ili problemu.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22301" y="1383408"/>
            <a:ext cx="4305095" cy="425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8905704" y="167577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8048833" y="2491241"/>
            <a:ext cx="34138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PRIPREMA ZA RASPRAVU</a:t>
            </a:r>
            <a:endParaRPr sz="2400" dirty="0"/>
          </a:p>
        </p:txBody>
      </p:sp>
      <p:sp>
        <p:nvSpPr>
          <p:cNvPr id="155" name="Google Shape;155;p18"/>
          <p:cNvSpPr/>
          <p:nvPr/>
        </p:nvSpPr>
        <p:spPr>
          <a:xfrm>
            <a:off x="2702063" y="345413"/>
            <a:ext cx="7413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Možeš li uvjerljivo razgovarati o nekoj temi bez pripreme? Zbog čega je važna dobra priprema za sudjelovanje u raspravi?</a:t>
            </a:r>
            <a:endParaRPr sz="2400" dirty="0"/>
          </a:p>
        </p:txBody>
      </p:sp>
      <p:sp>
        <p:nvSpPr>
          <p:cNvPr id="156" name="Google Shape;156;p18"/>
          <p:cNvSpPr/>
          <p:nvPr/>
        </p:nvSpPr>
        <p:spPr>
          <a:xfrm>
            <a:off x="8421139" y="2883018"/>
            <a:ext cx="30415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Temu o kojoj ćeš razgovarati treba istražiti i o njoj prikupiti što više podataka.  </a:t>
            </a:r>
            <a:endParaRPr sz="2400" dirty="0"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394" y="2147186"/>
            <a:ext cx="6926218" cy="3721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3425762" y="2416254"/>
            <a:ext cx="305263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citati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općeprihvaćene činjenice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statistički podatci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dokumenti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spoznaje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vrijednosni sudovi</a:t>
            </a:r>
            <a:endParaRPr sz="2400" dirty="0"/>
          </a:p>
        </p:txBody>
      </p:sp>
      <p:sp>
        <p:nvSpPr>
          <p:cNvPr id="159" name="Google Shape;159;p18"/>
          <p:cNvSpPr/>
          <p:nvPr/>
        </p:nvSpPr>
        <p:spPr>
          <a:xfrm>
            <a:off x="922179" y="1555980"/>
            <a:ext cx="45688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Tijekom istraživanja piši bilješke.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60842" y="739003"/>
            <a:ext cx="4879632" cy="488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892845" y="434709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301769" y="464842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3908" y="5921942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8519939" y="87112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7890548" y="1630158"/>
            <a:ext cx="33193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VJEŠTINE RAZGOVORA U SKUPINI</a:t>
            </a:r>
            <a:endParaRPr sz="2400" dirty="0"/>
          </a:p>
        </p:txBody>
      </p:sp>
      <p:sp>
        <p:nvSpPr>
          <p:cNvPr id="172" name="Google Shape;172;p19"/>
          <p:cNvSpPr/>
          <p:nvPr/>
        </p:nvSpPr>
        <p:spPr>
          <a:xfrm>
            <a:off x="1553565" y="669754"/>
            <a:ext cx="86403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vještine trebaš posjedovati da bi uspješno sudjelovao/sudjelovala u razgovoru u skupini?</a:t>
            </a:r>
            <a:endParaRPr sz="2400" dirty="0"/>
          </a:p>
        </p:txBody>
      </p:sp>
      <p:pic>
        <p:nvPicPr>
          <p:cNvPr id="173" name="Google Shape;17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819" y="1616352"/>
            <a:ext cx="79248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1012122" y="1834452"/>
            <a:ext cx="55612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Rasprava se temelji na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objašnjavanju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dokazivanju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989" y="2883458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1048450" y="2971310"/>
            <a:ext cx="54885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Tijekom rasprave važno je sugovornike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uvjeriti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ono o čemu govoriš.</a:t>
            </a:r>
            <a:endParaRPr sz="2400" dirty="0"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956" y="4168959"/>
            <a:ext cx="926465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/>
          <p:nvPr/>
        </p:nvSpPr>
        <p:spPr>
          <a:xfrm>
            <a:off x="1012122" y="4279535"/>
            <a:ext cx="56853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Tijekom rasprave katkad ćeš pokušavati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nagovarati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sugovornike ili ćeš pak s njima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pregovarati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79" name="Google Shape;179;p19"/>
          <p:cNvSpPr/>
          <p:nvPr/>
        </p:nvSpPr>
        <p:spPr>
          <a:xfrm>
            <a:off x="8013718" y="2372518"/>
            <a:ext cx="343013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 je pregovaranja donošenje zajedničke odluke te postizanje najboljeg rješenja i dogovora obiju strana u razgovoru.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26" y="1311724"/>
            <a:ext cx="6830174" cy="452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490728" y="82711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591404" y="1289305"/>
            <a:ext cx="3837045" cy="37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071611" y="410098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375880" y="415769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03710" y="5882625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8663140" y="189769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8351286" y="2783895"/>
            <a:ext cx="2553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PRAVILA PONAŠANJA U RASPRAVI</a:t>
            </a:r>
            <a:endParaRPr sz="2400" dirty="0"/>
          </a:p>
        </p:txBody>
      </p:sp>
      <p:sp>
        <p:nvSpPr>
          <p:cNvPr id="192" name="Google Shape;192;p20"/>
          <p:cNvSpPr/>
          <p:nvPr/>
        </p:nvSpPr>
        <p:spPr>
          <a:xfrm>
            <a:off x="2816294" y="303172"/>
            <a:ext cx="72553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prouči pravila ponašanja u raspravi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Možeš dodati još koje pravilo ako ga smatraš važnim.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0" name="Google Shape;200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146335" y="1406921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1"/>
          <p:cNvSpPr txBox="1"/>
          <p:nvPr/>
        </p:nvSpPr>
        <p:spPr>
          <a:xfrm>
            <a:off x="8775277" y="1844699"/>
            <a:ext cx="24821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8664846" y="2990271"/>
            <a:ext cx="21814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SUVREMENE GOVORNE VRSTE</a:t>
            </a:r>
            <a:endParaRPr sz="2400" dirty="0"/>
          </a:p>
        </p:txBody>
      </p:sp>
      <p:sp>
        <p:nvSpPr>
          <p:cNvPr id="206" name="Google Shape;206;p21"/>
          <p:cNvSpPr txBox="1"/>
          <p:nvPr/>
        </p:nvSpPr>
        <p:spPr>
          <a:xfrm>
            <a:off x="2085386" y="513648"/>
            <a:ext cx="69532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koje govorne vrste postoje. Koju si govornu vrstu slušao/slušala ili se sam/sama njome služio/služila?</a:t>
            </a:r>
            <a:endParaRPr sz="2400" dirty="0"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4889" y="1721316"/>
            <a:ext cx="6504239" cy="424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62079" y="1841799"/>
            <a:ext cx="1049053" cy="38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382</Words>
  <Application>Microsoft Office PowerPoint</Application>
  <PresentationFormat>Široki zaslon</PresentationFormat>
  <Paragraphs>51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2</cp:revision>
  <dcterms:modified xsi:type="dcterms:W3CDTF">2020-09-20T09:15:53Z</dcterms:modified>
</cp:coreProperties>
</file>